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7"/>
  </p:notesMasterIdLst>
  <p:sldIdLst>
    <p:sldId id="336" r:id="rId2"/>
    <p:sldId id="403" r:id="rId3"/>
    <p:sldId id="411" r:id="rId4"/>
    <p:sldId id="430" r:id="rId5"/>
    <p:sldId id="434" r:id="rId6"/>
    <p:sldId id="436" r:id="rId7"/>
    <p:sldId id="435" r:id="rId8"/>
    <p:sldId id="437" r:id="rId9"/>
    <p:sldId id="438" r:id="rId10"/>
    <p:sldId id="439" r:id="rId11"/>
    <p:sldId id="441" r:id="rId12"/>
    <p:sldId id="440" r:id="rId13"/>
    <p:sldId id="431" r:id="rId14"/>
    <p:sldId id="432" r:id="rId15"/>
    <p:sldId id="442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8D2"/>
    <a:srgbClr val="505786"/>
    <a:srgbClr val="EEEAEE"/>
    <a:srgbClr val="9D879D"/>
    <a:srgbClr val="F8F6F8"/>
    <a:srgbClr val="FFEFF4"/>
    <a:srgbClr val="FEF8ED"/>
    <a:srgbClr val="F9EBDA"/>
    <a:srgbClr val="4EB1F4"/>
    <a:srgbClr val="65B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C08C4-ABFC-4246-9D78-73F6200BA507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D5F0-E7F6-40BE-88FE-2BB01C0B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9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68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34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2022. 9. 28.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2022. 9. 28.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873071" y="720671"/>
            <a:ext cx="10445857" cy="55483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70799" y="3161341"/>
            <a:ext cx="3701654" cy="92589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7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SKKUDO</a:t>
            </a:r>
            <a:endParaRPr lang="ko-KR" altLang="en-US" sz="7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1467220" y="3984623"/>
            <a:ext cx="335380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연민석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김재영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문태주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이선종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9554-1857-6A95-41C1-A12657E1F131}"/>
              </a:ext>
            </a:extLst>
          </p:cNvPr>
          <p:cNvSpPr txBox="1"/>
          <p:nvPr/>
        </p:nvSpPr>
        <p:spPr>
          <a:xfrm>
            <a:off x="5770181" y="2713383"/>
            <a:ext cx="5083338" cy="17563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Customizable,</a:t>
            </a:r>
          </a:p>
          <a:p>
            <a:pPr algn="ctr">
              <a:lnSpc>
                <a:spcPts val="6500"/>
              </a:lnSpc>
            </a:pP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But Easy to Use</a:t>
            </a:r>
            <a:endParaRPr lang="ko-KR" altLang="en-US" sz="5000" dirty="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169464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8" name="Picture 16" descr="Axios를 이용한 서버와의 통신">
            <a:extLst>
              <a:ext uri="{FF2B5EF4-FFF2-40B4-BE49-F238E27FC236}">
                <a16:creationId xmlns:a16="http://schemas.microsoft.com/office/drawing/2014/main" id="{45039A1A-41C3-0583-9FEF-E1B4769A4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60" y="3199864"/>
            <a:ext cx="3351972" cy="9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My구독의 React Query 전환기 – tech.kakao.com">
            <a:extLst>
              <a:ext uri="{FF2B5EF4-FFF2-40B4-BE49-F238E27FC236}">
                <a16:creationId xmlns:a16="http://schemas.microsoft.com/office/drawing/2014/main" id="{ABBD162B-9629-381C-8052-68032BC6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90" y="3067219"/>
            <a:ext cx="2802836" cy="16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DB7E9B-6BD5-B86C-C13B-672F51726D0C}"/>
              </a:ext>
            </a:extLst>
          </p:cNvPr>
          <p:cNvSpPr/>
          <p:nvPr/>
        </p:nvSpPr>
        <p:spPr>
          <a:xfrm>
            <a:off x="320772" y="169464"/>
            <a:ext cx="49469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 END – API 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통신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화살표: 왼쪽/오른쪽 7">
            <a:extLst>
              <a:ext uri="{FF2B5EF4-FFF2-40B4-BE49-F238E27FC236}">
                <a16:creationId xmlns:a16="http://schemas.microsoft.com/office/drawing/2014/main" id="{286A5963-0AF3-032A-168C-5CD3AE943B2F}"/>
              </a:ext>
            </a:extLst>
          </p:cNvPr>
          <p:cNvSpPr/>
          <p:nvPr/>
        </p:nvSpPr>
        <p:spPr>
          <a:xfrm>
            <a:off x="4014799" y="1295061"/>
            <a:ext cx="2106580" cy="7509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REST API</a:t>
            </a:r>
            <a:endParaRPr lang="ko-KR" altLang="en-US" dirty="0"/>
          </a:p>
        </p:txBody>
      </p:sp>
      <p:pic>
        <p:nvPicPr>
          <p:cNvPr id="7" name="Picture 2" descr="시리즈 | Frontend 개인 공부 - leitmotif.log">
            <a:extLst>
              <a:ext uri="{FF2B5EF4-FFF2-40B4-BE49-F238E27FC236}">
                <a16:creationId xmlns:a16="http://schemas.microsoft.com/office/drawing/2014/main" id="{0078AB7C-AC7A-F105-3848-0450601D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01" y="1028280"/>
            <a:ext cx="3069102" cy="14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106303-8E65-45A7-A9C1-1288F067FC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25" y="654500"/>
            <a:ext cx="1882098" cy="245400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CEB22F-20D6-8B7A-34B9-5F291B77E4D8}"/>
              </a:ext>
            </a:extLst>
          </p:cNvPr>
          <p:cNvCxnSpPr>
            <a:cxnSpLocks/>
          </p:cNvCxnSpPr>
          <p:nvPr/>
        </p:nvCxnSpPr>
        <p:spPr>
          <a:xfrm flipV="1">
            <a:off x="2961685" y="2458806"/>
            <a:ext cx="1367554" cy="64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32CBC2-D73E-DEFA-F31F-5D7306F0E850}"/>
              </a:ext>
            </a:extLst>
          </p:cNvPr>
          <p:cNvCxnSpPr>
            <a:cxnSpLocks/>
            <a:stCxn id="3090" idx="0"/>
          </p:cNvCxnSpPr>
          <p:nvPr/>
        </p:nvCxnSpPr>
        <p:spPr>
          <a:xfrm flipH="1" flipV="1">
            <a:off x="4968510" y="2110330"/>
            <a:ext cx="977198" cy="956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30C3169-7C01-7A5B-6A30-0085CB45CF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38" y="5175849"/>
            <a:ext cx="5908989" cy="9142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55E34B-EF48-01C5-FCCC-29C9D6980F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4" y="3689770"/>
            <a:ext cx="4254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C7CF14-6817-C94D-E5EE-E389BF4D09C1}"/>
              </a:ext>
            </a:extLst>
          </p:cNvPr>
          <p:cNvSpPr/>
          <p:nvPr/>
        </p:nvSpPr>
        <p:spPr>
          <a:xfrm>
            <a:off x="494881" y="291402"/>
            <a:ext cx="43356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BACKEND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Node.JS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Picture 10" descr="타입스크립트(TypeScript)란? - 하나몬">
            <a:extLst>
              <a:ext uri="{FF2B5EF4-FFF2-40B4-BE49-F238E27FC236}">
                <a16:creationId xmlns:a16="http://schemas.microsoft.com/office/drawing/2014/main" id="{F96C8376-12E7-B5B0-7C94-FBBE326C8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6" y="1996628"/>
            <a:ext cx="1603898" cy="150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C835B4-E219-D66E-F1A6-119A70061EEC}"/>
              </a:ext>
            </a:extLst>
          </p:cNvPr>
          <p:cNvGrpSpPr/>
          <p:nvPr/>
        </p:nvGrpSpPr>
        <p:grpSpPr>
          <a:xfrm>
            <a:off x="2566198" y="3129114"/>
            <a:ext cx="8849546" cy="1943384"/>
            <a:chOff x="1335891" y="2289593"/>
            <a:chExt cx="8849546" cy="1943384"/>
          </a:xfrm>
        </p:grpSpPr>
        <p:pic>
          <p:nvPicPr>
            <p:cNvPr id="17" name="Picture 18" descr="Node.js] Express">
              <a:extLst>
                <a:ext uri="{FF2B5EF4-FFF2-40B4-BE49-F238E27FC236}">
                  <a16:creationId xmlns:a16="http://schemas.microsoft.com/office/drawing/2014/main" id="{0C260B5A-F355-5F65-F62F-D6B913A77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5891" y="2289593"/>
              <a:ext cx="4627106" cy="1943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284EFA-5521-705E-5BEA-031BE3777DCB}"/>
                </a:ext>
              </a:extLst>
            </p:cNvPr>
            <p:cNvSpPr txBox="1"/>
            <p:nvPr/>
          </p:nvSpPr>
          <p:spPr>
            <a:xfrm>
              <a:off x="5962997" y="2454160"/>
              <a:ext cx="4222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Javascript</a:t>
              </a:r>
              <a:r>
                <a:rPr lang="ko-KR" altLang="en-US" dirty="0" err="1"/>
                <a:t>를</a:t>
              </a:r>
              <a:r>
                <a:rPr lang="ko-KR" altLang="en-US" dirty="0"/>
                <a:t> 브라우저 밖에서 사용할 수 있게 도와주는 소프트웨어 플랫폼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1455A1-48AE-00BD-E3F6-86CCB4B3F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86" y="2297197"/>
            <a:ext cx="6641838" cy="5313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A58662-11E3-7E10-E539-A3211B184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574" y="4279841"/>
            <a:ext cx="4533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90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269932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C7CF14-6817-C94D-E5EE-E389BF4D09C1}"/>
              </a:ext>
            </a:extLst>
          </p:cNvPr>
          <p:cNvSpPr/>
          <p:nvPr/>
        </p:nvSpPr>
        <p:spPr>
          <a:xfrm>
            <a:off x="828213" y="287988"/>
            <a:ext cx="47922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BACKEND - Mongoose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D8F119-2025-D0B9-1E8D-F0807E2C756D}"/>
              </a:ext>
            </a:extLst>
          </p:cNvPr>
          <p:cNvGrpSpPr/>
          <p:nvPr/>
        </p:nvGrpSpPr>
        <p:grpSpPr>
          <a:xfrm>
            <a:off x="1171007" y="1263174"/>
            <a:ext cx="7181575" cy="2013825"/>
            <a:chOff x="3903065" y="3428999"/>
            <a:chExt cx="7181575" cy="2013825"/>
          </a:xfrm>
        </p:grpSpPr>
        <p:pic>
          <p:nvPicPr>
            <p:cNvPr id="20" name="Picture 20" descr="mongoose 2단 SubDocument 사용법(with koa)">
              <a:extLst>
                <a:ext uri="{FF2B5EF4-FFF2-40B4-BE49-F238E27FC236}">
                  <a16:creationId xmlns:a16="http://schemas.microsoft.com/office/drawing/2014/main" id="{02298E11-6FBE-8D9D-E92D-EEABACE31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065" y="3428999"/>
              <a:ext cx="3595951" cy="201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916155-8830-E02B-B53B-C889CF732865}"/>
                </a:ext>
              </a:extLst>
            </p:cNvPr>
            <p:cNvSpPr txBox="1"/>
            <p:nvPr/>
          </p:nvSpPr>
          <p:spPr>
            <a:xfrm>
              <a:off x="7946804" y="4435912"/>
              <a:ext cx="313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698D26D-5048-4121-0CDD-29A90BEA8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27" y="550909"/>
            <a:ext cx="4356100" cy="1384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3419A4-6017-75D9-E203-19A284869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80" y="3817148"/>
            <a:ext cx="7083922" cy="20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9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C7CF14-6817-C94D-E5EE-E389BF4D09C1}"/>
              </a:ext>
            </a:extLst>
          </p:cNvPr>
          <p:cNvSpPr/>
          <p:nvPr/>
        </p:nvSpPr>
        <p:spPr>
          <a:xfrm>
            <a:off x="504807" y="282162"/>
            <a:ext cx="21212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Database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122" name="Picture 2" descr="MongoDB 명령어 (database, collection, document, query, cursor, index)">
            <a:extLst>
              <a:ext uri="{FF2B5EF4-FFF2-40B4-BE49-F238E27FC236}">
                <a16:creationId xmlns:a16="http://schemas.microsoft.com/office/drawing/2014/main" id="{88327CEB-506F-37E0-4B69-8347EE6DF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32" y="1123698"/>
            <a:ext cx="3494721" cy="40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56F5B7-128F-6963-AB7C-08468DA9905E}"/>
              </a:ext>
            </a:extLst>
          </p:cNvPr>
          <p:cNvSpPr txBox="1"/>
          <p:nvPr/>
        </p:nvSpPr>
        <p:spPr>
          <a:xfrm>
            <a:off x="5084876" y="1619148"/>
            <a:ext cx="579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Nosql</a:t>
            </a:r>
            <a:r>
              <a:rPr kumimoji="1" lang="en-US" altLang="ko-KR" dirty="0"/>
              <a:t> DBMS(Database Management system)</a:t>
            </a:r>
            <a:r>
              <a:rPr kumimoji="1" lang="ko-KR" altLang="en-US" dirty="0"/>
              <a:t>의 한 종류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EEBE99-2B30-EDF2-4291-FF5FD4F119A9}"/>
              </a:ext>
            </a:extLst>
          </p:cNvPr>
          <p:cNvSpPr txBox="1"/>
          <p:nvPr/>
        </p:nvSpPr>
        <p:spPr>
          <a:xfrm>
            <a:off x="5084877" y="2113430"/>
            <a:ext cx="330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Not Only </a:t>
            </a:r>
            <a:r>
              <a:rPr kumimoji="1" lang="en-US" altLang="ko-KR" dirty="0" err="1"/>
              <a:t>Sql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F0D89F-AA62-667B-C9C4-BE3EDD39D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368" y="2974382"/>
            <a:ext cx="4787900" cy="1651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280FF1-5C87-5FC9-07D4-2C04F5EE80A6}"/>
              </a:ext>
            </a:extLst>
          </p:cNvPr>
          <p:cNvSpPr txBox="1"/>
          <p:nvPr/>
        </p:nvSpPr>
        <p:spPr>
          <a:xfrm>
            <a:off x="7420557" y="5111746"/>
            <a:ext cx="330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Mongo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클라우드</a:t>
            </a:r>
            <a:endParaRPr kumimoji="1" lang="ko-Kore-KR" altLang="en-US" dirty="0"/>
          </a:p>
        </p:txBody>
      </p:sp>
      <p:sp>
        <p:nvSpPr>
          <p:cNvPr id="24" name="십자형[C] 23">
            <a:extLst>
              <a:ext uri="{FF2B5EF4-FFF2-40B4-BE49-F238E27FC236}">
                <a16:creationId xmlns:a16="http://schemas.microsoft.com/office/drawing/2014/main" id="{2BAE05CC-43EA-AB69-F949-B8FB719FCA7A}"/>
              </a:ext>
            </a:extLst>
          </p:cNvPr>
          <p:cNvSpPr/>
          <p:nvPr/>
        </p:nvSpPr>
        <p:spPr>
          <a:xfrm>
            <a:off x="4871405" y="3560496"/>
            <a:ext cx="1132885" cy="1064886"/>
          </a:xfrm>
          <a:prstGeom prst="plus">
            <a:avLst>
              <a:gd name="adj" fmla="val 36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4161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101047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C7CF14-6817-C94D-E5EE-E389BF4D09C1}"/>
              </a:ext>
            </a:extLst>
          </p:cNvPr>
          <p:cNvSpPr/>
          <p:nvPr/>
        </p:nvSpPr>
        <p:spPr>
          <a:xfrm>
            <a:off x="667318" y="282162"/>
            <a:ext cx="17962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DEPL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OY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C4CA7EE-D5EF-5EE3-D3B9-06A686C14E42}"/>
              </a:ext>
            </a:extLst>
          </p:cNvPr>
          <p:cNvSpPr/>
          <p:nvPr/>
        </p:nvSpPr>
        <p:spPr>
          <a:xfrm>
            <a:off x="1386038" y="1953927"/>
            <a:ext cx="2541069" cy="252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프론트엔드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BE7EE90-84C8-1305-F05F-66303088431C}"/>
              </a:ext>
            </a:extLst>
          </p:cNvPr>
          <p:cNvSpPr/>
          <p:nvPr/>
        </p:nvSpPr>
        <p:spPr>
          <a:xfrm>
            <a:off x="5179316" y="1953927"/>
            <a:ext cx="2541069" cy="252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백엔드</a:t>
            </a:r>
            <a:endParaRPr lang="en-US" altLang="ko-KR" dirty="0"/>
          </a:p>
          <a:p>
            <a:pPr algn="ctr"/>
            <a:r>
              <a:rPr lang="en-US" altLang="ko-KR" dirty="0"/>
              <a:t>(API</a:t>
            </a:r>
            <a:r>
              <a:rPr lang="ko-KR" altLang="en-US" dirty="0"/>
              <a:t>서버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BE597EB-8F47-7F47-4474-EDE1ED8EAD5D}"/>
              </a:ext>
            </a:extLst>
          </p:cNvPr>
          <p:cNvSpPr/>
          <p:nvPr/>
        </p:nvSpPr>
        <p:spPr>
          <a:xfrm>
            <a:off x="8874493" y="1953927"/>
            <a:ext cx="2541069" cy="252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</a:t>
            </a:r>
          </a:p>
        </p:txBody>
      </p:sp>
      <p:cxnSp>
        <p:nvCxnSpPr>
          <p:cNvPr id="28" name="직선 연결선 8">
            <a:extLst>
              <a:ext uri="{FF2B5EF4-FFF2-40B4-BE49-F238E27FC236}">
                <a16:creationId xmlns:a16="http://schemas.microsoft.com/office/drawing/2014/main" id="{15221F81-87A4-11FE-69C2-77D5234E03E0}"/>
              </a:ext>
            </a:extLst>
          </p:cNvPr>
          <p:cNvCxnSpPr/>
          <p:nvPr/>
        </p:nvCxnSpPr>
        <p:spPr>
          <a:xfrm>
            <a:off x="1386038" y="4677878"/>
            <a:ext cx="65066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347798A-7850-40B6-4C5A-398CDDC4336C}"/>
              </a:ext>
            </a:extLst>
          </p:cNvPr>
          <p:cNvCxnSpPr/>
          <p:nvPr/>
        </p:nvCxnSpPr>
        <p:spPr>
          <a:xfrm>
            <a:off x="4928135" y="4706754"/>
            <a:ext cx="0" cy="904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4AC98E7-0000-DB9D-76A9-4067C972EEE6}"/>
              </a:ext>
            </a:extLst>
          </p:cNvPr>
          <p:cNvSpPr txBox="1"/>
          <p:nvPr/>
        </p:nvSpPr>
        <p:spPr>
          <a:xfrm>
            <a:off x="2995620" y="5952677"/>
            <a:ext cx="422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같은 컴퓨터</a:t>
            </a:r>
            <a:r>
              <a:rPr lang="en-US" altLang="ko-KR" dirty="0"/>
              <a:t>(</a:t>
            </a:r>
            <a:r>
              <a:rPr lang="ko-KR" altLang="en-US" dirty="0"/>
              <a:t>인스턴스</a:t>
            </a:r>
            <a:r>
              <a:rPr lang="en-US" altLang="ko-KR" dirty="0"/>
              <a:t>)</a:t>
            </a:r>
            <a:r>
              <a:rPr lang="ko-KR" altLang="en-US" dirty="0"/>
              <a:t>안에 놓이게 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5A40E9-55C6-5E66-0D79-1090566F01BF}"/>
              </a:ext>
            </a:extLst>
          </p:cNvPr>
          <p:cNvSpPr txBox="1"/>
          <p:nvPr/>
        </p:nvSpPr>
        <p:spPr>
          <a:xfrm>
            <a:off x="8874493" y="4783756"/>
            <a:ext cx="301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외부 컴퓨터에게 놓이게 됨</a:t>
            </a:r>
            <a:br>
              <a:rPr lang="en-US" altLang="ko-KR" dirty="0"/>
            </a:br>
            <a:r>
              <a:rPr lang="en-US" altLang="ko-KR" dirty="0"/>
              <a:t>(MONGODB ATLAS)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26B787-ACF7-D787-A6D0-0C478A35311B}"/>
              </a:ext>
            </a:extLst>
          </p:cNvPr>
          <p:cNvSpPr txBox="1"/>
          <p:nvPr/>
        </p:nvSpPr>
        <p:spPr>
          <a:xfrm>
            <a:off x="1963553" y="1555720"/>
            <a:ext cx="172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PORT: 3000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6C48D-3055-A98F-F8D7-AA0DB1BA61E6}"/>
              </a:ext>
            </a:extLst>
          </p:cNvPr>
          <p:cNvSpPr txBox="1"/>
          <p:nvPr/>
        </p:nvSpPr>
        <p:spPr>
          <a:xfrm>
            <a:off x="5832909" y="1555720"/>
            <a:ext cx="172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PORT: 8000</a:t>
            </a:r>
            <a:endParaRPr lang="ko-KR" altLang="en-US" dirty="0"/>
          </a:p>
        </p:txBody>
      </p:sp>
      <p:pic>
        <p:nvPicPr>
          <p:cNvPr id="34" name="Picture 28" descr="etc - nodejs 프로젝트 pm2로 관리하기">
            <a:extLst>
              <a:ext uri="{FF2B5EF4-FFF2-40B4-BE49-F238E27FC236}">
                <a16:creationId xmlns:a16="http://schemas.microsoft.com/office/drawing/2014/main" id="{86AC1817-AFC3-AF97-A040-B6542AE1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553" y="1751795"/>
            <a:ext cx="1732496" cy="1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4" descr="AWS EC2 인스턴스 생성하기(Ubuntu AMI)">
            <a:extLst>
              <a:ext uri="{FF2B5EF4-FFF2-40B4-BE49-F238E27FC236}">
                <a16:creationId xmlns:a16="http://schemas.microsoft.com/office/drawing/2014/main" id="{BA8B7AD5-AEBD-44A5-8BE8-44921DBE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65" y="3192252"/>
            <a:ext cx="2398024" cy="153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2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B5728C-8A04-282D-6EFF-7B1835452FF0}"/>
              </a:ext>
            </a:extLst>
          </p:cNvPr>
          <p:cNvSpPr/>
          <p:nvPr/>
        </p:nvSpPr>
        <p:spPr>
          <a:xfrm>
            <a:off x="3002071" y="2498802"/>
            <a:ext cx="582633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PAGE</a:t>
            </a:r>
            <a:r>
              <a:rPr lang="ko-KR" alt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8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200</a:t>
            </a:r>
            <a:endParaRPr lang="en-US" altLang="ko-KR" sz="8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26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AD6E0AA-1AA8-4853-A18F-9880B082C4B9}"/>
              </a:ext>
            </a:extLst>
          </p:cNvPr>
          <p:cNvSpPr/>
          <p:nvPr/>
        </p:nvSpPr>
        <p:spPr>
          <a:xfrm>
            <a:off x="5413810" y="306823"/>
            <a:ext cx="6784848" cy="6858000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5E5B57-11AC-49EE-8910-EA78F6AB6C93}"/>
              </a:ext>
            </a:extLst>
          </p:cNvPr>
          <p:cNvSpPr/>
          <p:nvPr/>
        </p:nvSpPr>
        <p:spPr>
          <a:xfrm>
            <a:off x="0" y="0"/>
            <a:ext cx="6784848" cy="6858000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9048371" y="1564341"/>
            <a:ext cx="100540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1496715" y="5528626"/>
            <a:ext cx="3791424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학술 동아리를 위한 종합 동아리 관리 플랫폼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D9C47B-8486-4081-AC4D-F32FEC9B45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93" y="1292798"/>
            <a:ext cx="3008041" cy="40107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C41C4B6-4402-4C10-806D-4CE8A4769948}"/>
              </a:ext>
            </a:extLst>
          </p:cNvPr>
          <p:cNvSpPr/>
          <p:nvPr/>
        </p:nvSpPr>
        <p:spPr>
          <a:xfrm>
            <a:off x="9444991" y="1239530"/>
            <a:ext cx="396510" cy="59541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6DDD3-FF82-417C-B109-28849A7C6188}"/>
              </a:ext>
            </a:extLst>
          </p:cNvPr>
          <p:cNvSpPr txBox="1"/>
          <p:nvPr/>
        </p:nvSpPr>
        <p:spPr>
          <a:xfrm>
            <a:off x="8806234" y="2787982"/>
            <a:ext cx="158248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전체흐름</a:t>
            </a:r>
            <a:endParaRPr lang="en-US" altLang="ko-KR" sz="20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64F98-A0B8-4D51-BBC2-71612D60F475}"/>
              </a:ext>
            </a:extLst>
          </p:cNvPr>
          <p:cNvSpPr txBox="1"/>
          <p:nvPr/>
        </p:nvSpPr>
        <p:spPr>
          <a:xfrm>
            <a:off x="8749968" y="3335713"/>
            <a:ext cx="169501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Front-end</a:t>
            </a:r>
            <a:endParaRPr lang="en-US" altLang="ko-KR" sz="20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0E8B5-7CA4-41D3-A0B0-40BD853D54BF}"/>
              </a:ext>
            </a:extLst>
          </p:cNvPr>
          <p:cNvSpPr txBox="1"/>
          <p:nvPr/>
        </p:nvSpPr>
        <p:spPr>
          <a:xfrm>
            <a:off x="8788376" y="3883444"/>
            <a:ext cx="161820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Back-end</a:t>
            </a:r>
            <a:endParaRPr lang="en-US" altLang="ko-KR" sz="20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A591E-779C-4005-AC64-F68E0DF8B86F}"/>
              </a:ext>
            </a:extLst>
          </p:cNvPr>
          <p:cNvSpPr txBox="1"/>
          <p:nvPr/>
        </p:nvSpPr>
        <p:spPr>
          <a:xfrm>
            <a:off x="9152481" y="4431175"/>
            <a:ext cx="88998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 DB</a:t>
            </a:r>
            <a:endParaRPr lang="en-US" altLang="ko-KR" sz="20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1520B-FCD1-26F1-854A-63A06F6F9CDA}"/>
              </a:ext>
            </a:extLst>
          </p:cNvPr>
          <p:cNvSpPr txBox="1"/>
          <p:nvPr/>
        </p:nvSpPr>
        <p:spPr>
          <a:xfrm>
            <a:off x="8934496" y="4979302"/>
            <a:ext cx="137569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Deploy</a:t>
            </a:r>
            <a:endParaRPr lang="en-US" altLang="ko-KR" sz="20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85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26730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/오른쪽 7">
            <a:extLst>
              <a:ext uri="{FF2B5EF4-FFF2-40B4-BE49-F238E27FC236}">
                <a16:creationId xmlns:a16="http://schemas.microsoft.com/office/drawing/2014/main" id="{C095C998-300D-2F5B-BE47-0D446808C8F4}"/>
              </a:ext>
            </a:extLst>
          </p:cNvPr>
          <p:cNvSpPr/>
          <p:nvPr/>
        </p:nvSpPr>
        <p:spPr>
          <a:xfrm>
            <a:off x="4937894" y="1098835"/>
            <a:ext cx="2572872" cy="10299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REST API</a:t>
            </a:r>
            <a:endParaRPr lang="ko-KR" altLang="en-US" dirty="0"/>
          </a:p>
        </p:txBody>
      </p:sp>
      <p:sp>
        <p:nvSpPr>
          <p:cNvPr id="10" name="화살표: 왼쪽/오른쪽 8">
            <a:extLst>
              <a:ext uri="{FF2B5EF4-FFF2-40B4-BE49-F238E27FC236}">
                <a16:creationId xmlns:a16="http://schemas.microsoft.com/office/drawing/2014/main" id="{6F83BA90-A62E-F754-B90A-9E108AF5EF85}"/>
              </a:ext>
            </a:extLst>
          </p:cNvPr>
          <p:cNvSpPr/>
          <p:nvPr/>
        </p:nvSpPr>
        <p:spPr>
          <a:xfrm rot="8249025">
            <a:off x="6552004" y="3714692"/>
            <a:ext cx="1484815" cy="6121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2" descr="시리즈 | Frontend 개인 공부 - leitmotif.log">
            <a:extLst>
              <a:ext uri="{FF2B5EF4-FFF2-40B4-BE49-F238E27FC236}">
                <a16:creationId xmlns:a16="http://schemas.microsoft.com/office/drawing/2014/main" id="{94B7C875-B987-CEBE-68EE-344E9C13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88" y="613447"/>
            <a:ext cx="3748448" cy="174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E6B2CA-63AE-CCBE-612A-054FA4D44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82" y="431800"/>
            <a:ext cx="2298700" cy="2997200"/>
          </a:xfrm>
          <a:prstGeom prst="rect">
            <a:avLst/>
          </a:prstGeom>
        </p:spPr>
      </p:pic>
      <p:pic>
        <p:nvPicPr>
          <p:cNvPr id="1028" name="Picture 4" descr="DB 이론] 데이터베이스란? (DBMS, DB구조)">
            <a:extLst>
              <a:ext uri="{FF2B5EF4-FFF2-40B4-BE49-F238E27FC236}">
                <a16:creationId xmlns:a16="http://schemas.microsoft.com/office/drawing/2014/main" id="{0A3C1C1E-12AB-1388-ABF5-45A36CE0B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999" y="4258378"/>
            <a:ext cx="1986175" cy="19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6FDC4-1013-8A63-3622-1C6A04615F1F}"/>
              </a:ext>
            </a:extLst>
          </p:cNvPr>
          <p:cNvSpPr txBox="1"/>
          <p:nvPr/>
        </p:nvSpPr>
        <p:spPr>
          <a:xfrm>
            <a:off x="3180521" y="5066799"/>
            <a:ext cx="280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Database</a:t>
            </a:r>
            <a:endParaRPr kumimoji="1"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CADF5F7-01CD-D6E5-9ED9-D5D937B43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36" y="2268748"/>
            <a:ext cx="3281833" cy="58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자바스크립트란? - 한 눈에 끝내는 Node.js">
            <a:extLst>
              <a:ext uri="{FF2B5EF4-FFF2-40B4-BE49-F238E27FC236}">
                <a16:creationId xmlns:a16="http://schemas.microsoft.com/office/drawing/2014/main" id="{B043C30C-4051-B320-F088-AA906A2AC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12" y="1116356"/>
            <a:ext cx="2928730" cy="162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타입스크립트 - 위키백과, 우리 모두의 백과사전">
            <a:extLst>
              <a:ext uri="{FF2B5EF4-FFF2-40B4-BE49-F238E27FC236}">
                <a16:creationId xmlns:a16="http://schemas.microsoft.com/office/drawing/2014/main" id="{82494F06-5057-1B7C-78DB-D32CDE15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176" y="1116356"/>
            <a:ext cx="1792218" cy="17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DB7E9B-6BD5-B86C-C13B-672F51726D0C}"/>
              </a:ext>
            </a:extLst>
          </p:cNvPr>
          <p:cNvSpPr/>
          <p:nvPr/>
        </p:nvSpPr>
        <p:spPr>
          <a:xfrm>
            <a:off x="364854" y="157970"/>
            <a:ext cx="4997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 END -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Language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5DE877-670C-1133-E8C7-C29B718AE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12" y="2991005"/>
            <a:ext cx="3115217" cy="29452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8194D7-3160-89C6-DA84-E02C7F5FC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722" y="3072041"/>
            <a:ext cx="4417943" cy="29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6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DB7E9B-6BD5-B86C-C13B-672F51726D0C}"/>
              </a:ext>
            </a:extLst>
          </p:cNvPr>
          <p:cNvSpPr/>
          <p:nvPr/>
        </p:nvSpPr>
        <p:spPr>
          <a:xfrm>
            <a:off x="467910" y="255518"/>
            <a:ext cx="41749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 END - React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2FCE24-60B7-2C78-E2ED-1A6A787AC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91" y="255517"/>
            <a:ext cx="5657480" cy="16329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4A2529-A460-674F-F61C-A53FD1D15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8" y="1856960"/>
            <a:ext cx="4712910" cy="39911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6075B3-6B88-3306-CE2C-B1344E053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23" y="2070026"/>
            <a:ext cx="3206813" cy="16329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B0F017B-A904-447F-9036-9E038C66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03" y="2070027"/>
            <a:ext cx="3167466" cy="16329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8491DE-A899-7C20-DC30-F058DFDBB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90" y="4080220"/>
            <a:ext cx="3167465" cy="19608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ACE1BF-0E98-6EA0-6BD2-1005AA4D0FE1}"/>
              </a:ext>
            </a:extLst>
          </p:cNvPr>
          <p:cNvSpPr txBox="1"/>
          <p:nvPr/>
        </p:nvSpPr>
        <p:spPr>
          <a:xfrm>
            <a:off x="8074993" y="6191962"/>
            <a:ext cx="280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컴포넌트 기반 </a:t>
            </a:r>
            <a:r>
              <a:rPr kumimoji="1" lang="ko-KR" altLang="en-US" dirty="0" err="1"/>
              <a:t>아키텍쳐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955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13365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DB7E9B-6BD5-B86C-C13B-672F51726D0C}"/>
              </a:ext>
            </a:extLst>
          </p:cNvPr>
          <p:cNvSpPr/>
          <p:nvPr/>
        </p:nvSpPr>
        <p:spPr>
          <a:xfrm>
            <a:off x="467910" y="255518"/>
            <a:ext cx="41749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 END - React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CE1BF-0E98-6EA0-6BD2-1005AA4D0FE1}"/>
              </a:ext>
            </a:extLst>
          </p:cNvPr>
          <p:cNvSpPr txBox="1"/>
          <p:nvPr/>
        </p:nvSpPr>
        <p:spPr>
          <a:xfrm>
            <a:off x="8601767" y="4896422"/>
            <a:ext cx="280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r>
              <a:rPr kumimoji="1" lang="ko-KR" altLang="en-US" dirty="0"/>
              <a:t>의 사용</a:t>
            </a:r>
            <a:endParaRPr kumimoji="1" lang="ko-Kore-KR" altLang="en-US" dirty="0"/>
          </a:p>
        </p:txBody>
      </p:sp>
      <p:pic>
        <p:nvPicPr>
          <p:cNvPr id="4098" name="Picture 2" descr="1 Introduction to React | Virtual DOM | React Tutorial for Beginners -  YouTube">
            <a:extLst>
              <a:ext uri="{FF2B5EF4-FFF2-40B4-BE49-F238E27FC236}">
                <a16:creationId xmlns:a16="http://schemas.microsoft.com/office/drawing/2014/main" id="{376D8694-4F82-44D1-C6C5-1505B2C6C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43" y="2127365"/>
            <a:ext cx="4068418" cy="228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번역] 리액트에 대해서 그 누구도 제대로 설명하기 어려운 것 – 왜 Virtual DOM 인가? | VELOPERT.LOG">
            <a:extLst>
              <a:ext uri="{FF2B5EF4-FFF2-40B4-BE49-F238E27FC236}">
                <a16:creationId xmlns:a16="http://schemas.microsoft.com/office/drawing/2014/main" id="{B4F0877E-E06E-5871-F4B6-F7C71392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" y="1969162"/>
            <a:ext cx="5624406" cy="260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89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15093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DB7E9B-6BD5-B86C-C13B-672F51726D0C}"/>
              </a:ext>
            </a:extLst>
          </p:cNvPr>
          <p:cNvSpPr/>
          <p:nvPr/>
        </p:nvSpPr>
        <p:spPr>
          <a:xfrm>
            <a:off x="627247" y="331080"/>
            <a:ext cx="50688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 END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상태관리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4667F2-747F-8EB5-1A57-4F3C22EF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43" y="332790"/>
            <a:ext cx="2781300" cy="101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9F4E02-227E-8A54-D32E-D4EA271F6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432" y="2198706"/>
            <a:ext cx="5195032" cy="29255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C4AA1A-970C-35B4-031A-5123F2A39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6" y="1509849"/>
            <a:ext cx="6204977" cy="47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242171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4" name="Picture 12" descr="피그마 Figma, 주목받는 UI GUI 디자인 프로그램 — 위디엑스">
            <a:extLst>
              <a:ext uri="{FF2B5EF4-FFF2-40B4-BE49-F238E27FC236}">
                <a16:creationId xmlns:a16="http://schemas.microsoft.com/office/drawing/2014/main" id="{D049D4B7-0FD2-8A24-F2C5-A436FCF2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914" y="252886"/>
            <a:ext cx="1869592" cy="10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DB7E9B-6BD5-B86C-C13B-672F51726D0C}"/>
              </a:ext>
            </a:extLst>
          </p:cNvPr>
          <p:cNvSpPr/>
          <p:nvPr/>
        </p:nvSpPr>
        <p:spPr>
          <a:xfrm>
            <a:off x="368791" y="242171"/>
            <a:ext cx="56465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 END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style(Figma)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404347-8C10-14D9-9659-769B4EA02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6" y="3715304"/>
            <a:ext cx="5062839" cy="26935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7A39AB-3734-BFF2-6382-4792CF7B2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98" y="2546567"/>
            <a:ext cx="5213071" cy="30005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4F8F14-6F7B-400A-BC51-1C1232FBA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5" y="1107959"/>
            <a:ext cx="4546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75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67308" y="150930"/>
            <a:ext cx="11857383" cy="6590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2" name="Picture 10" descr="mui - velog">
            <a:extLst>
              <a:ext uri="{FF2B5EF4-FFF2-40B4-BE49-F238E27FC236}">
                <a16:creationId xmlns:a16="http://schemas.microsoft.com/office/drawing/2014/main" id="{51D60E15-14F6-B7A0-959A-11DF7AAA7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87" y="1328742"/>
            <a:ext cx="2700130" cy="141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DB7E9B-6BD5-B86C-C13B-672F51726D0C}"/>
              </a:ext>
            </a:extLst>
          </p:cNvPr>
          <p:cNvSpPr/>
          <p:nvPr/>
        </p:nvSpPr>
        <p:spPr>
          <a:xfrm>
            <a:off x="482094" y="229658"/>
            <a:ext cx="39874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 END - style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AB1EEA-CDF0-98D4-2E8A-49675A664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69" y="2746310"/>
            <a:ext cx="1966084" cy="9007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BECCD1-D417-E62B-3B50-08090F4EC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437" y="3647105"/>
            <a:ext cx="1677562" cy="5319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0D4D24-946A-6541-2B69-984FE324A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31" y="3229414"/>
            <a:ext cx="5415204" cy="14544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8CE784-34C7-CE6A-9DDB-372A1CC4C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718" y="1576332"/>
            <a:ext cx="1143000" cy="6477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8ED660-2822-5234-FE02-2D7978B7D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90" y="1354229"/>
            <a:ext cx="5354085" cy="12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43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2944</TotalTime>
  <Words>148</Words>
  <Application>Microsoft Macintosh PowerPoint</Application>
  <PresentationFormat>와이드스크린</PresentationFormat>
  <Paragraphs>42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Calibri</vt:lpstr>
      <vt:lpstr>Arial</vt:lpstr>
      <vt:lpstr>맑은 고딕</vt:lpstr>
      <vt:lpstr>Calibri Light</vt:lpstr>
      <vt:lpstr>나눔스퀘어 ExtraBold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연민석</cp:lastModifiedBy>
  <cp:revision>507</cp:revision>
  <dcterms:created xsi:type="dcterms:W3CDTF">2017-12-08T06:13:01Z</dcterms:created>
  <dcterms:modified xsi:type="dcterms:W3CDTF">2022-09-28T13:39:32Z</dcterms:modified>
</cp:coreProperties>
</file>